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29/09/2022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29/09/2022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29/09/2022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ABRIL 2021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848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ABRIL 2021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C08B12-351C-45BF-9F09-9E178A7F4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29" y="1614166"/>
            <a:ext cx="7741221" cy="44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B0A8C3-24B8-42D6-ACEC-B3D371439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53" y="1614167"/>
            <a:ext cx="8156693" cy="450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3B7E49-F677-4675-992F-B350D9393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16" y="1605288"/>
            <a:ext cx="8092362" cy="44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E918C3DD5CC44FB08F5A2D78177FFA" ma:contentTypeVersion="3" ma:contentTypeDescription="Create a new document." ma:contentTypeScope="" ma:versionID="ee7d9b22a49a78ce9605786741c56d9a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36ec2c0330b897b67392d649c8e479ad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2021</Filtro>
    <Orden xmlns="8cf1b8fd-72df-4c21-8306-a5f720778edf">122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7965B9C5-BEDD-41A7-9D5D-44541CFCFEF0}"/>
</file>

<file path=customXml/itemProps2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21440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ABRIL 2021</dc:title>
  <dc:creator>CAMILO</dc:creator>
  <cp:lastModifiedBy>Juan David Dominguez Arrieta</cp:lastModifiedBy>
  <cp:revision>463</cp:revision>
  <cp:lastPrinted>2016-11-09T21:48:51Z</cp:lastPrinted>
  <dcterms:created xsi:type="dcterms:W3CDTF">2015-08-10T15:28:24Z</dcterms:created>
  <dcterms:modified xsi:type="dcterms:W3CDTF">2022-09-29T16:54:40Z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